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31" r:id="rId1"/>
  </p:sldMasterIdLst>
  <p:notesMasterIdLst>
    <p:notesMasterId r:id="rId8"/>
  </p:notesMasterIdLst>
  <p:handoutMasterIdLst>
    <p:handoutMasterId r:id="rId9"/>
  </p:handoutMasterIdLst>
  <p:sldIdLst>
    <p:sldId id="274" r:id="rId2"/>
    <p:sldId id="285" r:id="rId3"/>
    <p:sldId id="286" r:id="rId4"/>
    <p:sldId id="289" r:id="rId5"/>
    <p:sldId id="283" r:id="rId6"/>
    <p:sldId id="291" r:id="rId7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28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Relationship Id="rId14" Type="http://schemas.microsoft.com/office/2015/10/relationships/revisionInfo" Target="revisionInfo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2FE66E01-BD74-463C-944D-B75FC0BF4D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7913308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 alt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A9BC1EBD-8CC6-49F0-ABA6-CB5142FDFE0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5184369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Arial" pitchFamily="-104" charset="0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717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717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BBCF7DF1-B6C8-4E6B-AA21-C94F274D372A}" type="slidenum">
              <a:rPr lang="zh-TW" altLang="en-US" sz="1200"/>
              <a:pPr algn="r" eaLnBrk="1" hangingPunct="1"/>
              <a:t>1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922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3570ACEB-D06D-4C8C-949C-92597C393FBD}" type="slidenum">
              <a:rPr lang="zh-TW" altLang="en-US" sz="1200"/>
              <a:pPr algn="r" eaLnBrk="1" hangingPunct="1"/>
              <a:t>2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126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2472CA40-D719-4AEA-A8E9-02CBA5569C35}" type="slidenum">
              <a:rPr lang="zh-TW" altLang="en-US" sz="1200"/>
              <a:pPr algn="r" eaLnBrk="1" hangingPunct="1"/>
              <a:t>3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5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331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707D8BE3-4C2D-4286-B455-A3B1AFF12690}" type="slidenum">
              <a:rPr lang="zh-TW" altLang="en-US" sz="1200"/>
              <a:pPr algn="r" eaLnBrk="1" hangingPunct="1"/>
              <a:t>4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536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536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86B9B96-C0D1-40D9-8765-070BCACB4F43}" type="slidenum">
              <a:rPr lang="zh-TW" altLang="en-US" sz="1200"/>
              <a:pPr algn="r" eaLnBrk="1" hangingPunct="1"/>
              <a:t>5</a:t>
            </a:fld>
            <a:endParaRPr lang="en-US" altLang="zh-TW" sz="120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41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en-US">
              <a:ea typeface="新細明體" pitchFamily="18" charset="-120"/>
            </a:endParaRPr>
          </a:p>
        </p:txBody>
      </p:sp>
      <p:sp>
        <p:nvSpPr>
          <p:cNvPr id="1741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r" eaLnBrk="1" hangingPunct="1"/>
            <a:fld id="{4057D415-26F5-4E01-8CD5-07471C33D006}" type="slidenum">
              <a:rPr lang="zh-TW" altLang="en-US" sz="1200"/>
              <a:pPr algn="r" eaLnBrk="1" hangingPunct="1"/>
              <a:t>6</a:t>
            </a:fld>
            <a:endParaRPr lang="en-US" altLang="zh-TW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  </a:t>
            </a:r>
            <a:r>
              <a:rPr lang="zh-CN" altLang="en-US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 詩 歌  </a:t>
            </a:r>
            <a:r>
              <a:rPr lang="en-US" altLang="zh-CN" sz="120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>
              <a:ea typeface="宋体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610544586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r>
              <a:rPr lang="en-US" altLang="zh-TW"/>
              <a:t>Christian Assembly of San Gabriel Valley</a:t>
            </a:r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/>
            </a:lvl1pPr>
          </a:lstStyle>
          <a:p>
            <a:fld id="{996C3CE5-5490-4A00-962E-AFF395CF1C8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262869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 eaLnBrk="1" hangingPunct="1"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1" hangingPunct="1"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455096" y="4803998"/>
            <a:ext cx="3581400" cy="277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迦福市基督徒聚會</a:t>
            </a:r>
            <a:endParaRPr lang="zh-CN" altLang="en-US" sz="1200" dirty="0">
              <a:ea typeface="宋体" pitchFamily="2" charset="-122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/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ea typeface="宋体" pitchFamily="2" charset="-122"/>
              </a:rPr>
              <a:t>- Testimony Publication</a:t>
            </a:r>
            <a:endParaRPr lang="zh-CN" altLang="en-US" sz="1200" dirty="0">
              <a:ea typeface="宋体" pitchFamily="2" charset="-122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60" r:id="rId1"/>
    <p:sldLayoutId id="2147483761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ＭＳ Ｐゴシック" pitchFamily="-104" charset="-128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ＭＳ Ｐゴシック" pitchFamily="-104" charset="-128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801787"/>
            <a:ext cx="9144000" cy="37861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/>
            <a:r>
              <a:rPr lang="zh-TW" altLang="en-US" sz="3200" dirty="0"/>
              <a:t>在祂翼下，平安穩妥我居住，</a:t>
            </a:r>
          </a:p>
          <a:p>
            <a:pPr algn="ctr" eaLnBrk="1" hangingPunct="1"/>
            <a:r>
              <a:rPr lang="en-US" altLang="zh-TW" dirty="0"/>
              <a:t>Under His wings I am safely abiding;</a:t>
            </a:r>
          </a:p>
          <a:p>
            <a:pPr algn="ctr" eaLnBrk="1" hangingPunct="1"/>
            <a:r>
              <a:rPr lang="zh-TW" altLang="en-US" sz="3200" dirty="0"/>
              <a:t>不管夜色多深，且有風雨；</a:t>
            </a:r>
          </a:p>
          <a:p>
            <a:pPr algn="ctr" eaLnBrk="1" hangingPunct="1"/>
            <a:r>
              <a:rPr lang="en-US" altLang="zh-TW" dirty="0" err="1"/>
              <a:t>Tho</a:t>
            </a:r>
            <a:r>
              <a:rPr lang="en-US" altLang="zh-TW" dirty="0"/>
              <a:t>’ the night deepens and tempests are wild,</a:t>
            </a:r>
          </a:p>
          <a:p>
            <a:pPr algn="ctr" eaLnBrk="1" hangingPunct="1"/>
            <a:r>
              <a:rPr lang="zh-TW" altLang="en-US" sz="3200" dirty="0"/>
              <a:t>但我能信靠，我知祂必眷顧，</a:t>
            </a:r>
          </a:p>
          <a:p>
            <a:pPr algn="ctr" eaLnBrk="1" hangingPunct="1"/>
            <a:r>
              <a:rPr lang="en-US" altLang="zh-TW" dirty="0"/>
              <a:t>Still I can trust Him, I know He will keep me;</a:t>
            </a:r>
          </a:p>
          <a:p>
            <a:pPr algn="ctr" eaLnBrk="1" hangingPunct="1"/>
            <a:r>
              <a:rPr lang="zh-TW" altLang="en-US" sz="3200" dirty="0"/>
              <a:t>因祂已救我，我是祂兒女。</a:t>
            </a:r>
          </a:p>
          <a:p>
            <a:pPr algn="ctr" eaLnBrk="1" hangingPunct="1"/>
            <a:r>
              <a:rPr lang="en-US" altLang="zh-TW" dirty="0"/>
              <a:t>He has redeemed me, and I am His child.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0"/>
            <a:ext cx="9144000" cy="715293"/>
          </a:xfrm>
          <a:prstGeom prst="rect">
            <a:avLst/>
          </a:prstGeom>
        </p:spPr>
        <p:txBody>
          <a:bodyPr>
            <a:normAutofit fontScale="90000"/>
          </a:bodyPr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</a:pPr>
            <a:r>
              <a:rPr lang="en-US" altLang="zh-TW" sz="3100" b="1" dirty="0">
                <a:latin typeface="Arial Narrow" pitchFamily="34" charset="0"/>
                <a:ea typeface="新細明體" pitchFamily="18" charset="-120"/>
              </a:rPr>
              <a:t>H359</a:t>
            </a:r>
            <a:r>
              <a:rPr lang="en-US" altLang="zh-TW" sz="2500" b="1" dirty="0">
                <a:latin typeface="Arial Narrow" pitchFamily="34" charset="0"/>
                <a:ea typeface="新細明體" pitchFamily="18" charset="-120"/>
              </a:rPr>
              <a:t>  </a:t>
            </a:r>
            <a:r>
              <a:rPr lang="zh-TW" altLang="en-US" sz="29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在祂翼下</a:t>
            </a:r>
            <a:r>
              <a:rPr lang="zh-TW" altLang="en-US" sz="2900" b="1" i="1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br>
              <a:rPr lang="zh-TW" altLang="en-US" sz="3200" b="1" dirty="0">
                <a:latin typeface="Arial Narrow" pitchFamily="34" charset="0"/>
                <a:ea typeface="新細明體" pitchFamily="18" charset="-120"/>
              </a:rPr>
            </a:br>
            <a:r>
              <a:rPr lang="en-US" altLang="zh-TW" sz="2700" dirty="0">
                <a:latin typeface="Arial Narrow" pitchFamily="34" charset="0"/>
                <a:ea typeface="標楷體" pitchFamily="65" charset="-120"/>
              </a:rPr>
              <a:t>UNDER HIS WINGS (1/3)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/>
              <a:t>在祂翼下，在祂翼下，</a:t>
            </a:r>
          </a:p>
          <a:p>
            <a:pPr algn="ctr" eaLnBrk="1" hangingPunct="1"/>
            <a:r>
              <a:rPr lang="en-US" altLang="zh-TW" dirty="0"/>
              <a:t>Under His wings, under His wings,</a:t>
            </a:r>
          </a:p>
          <a:p>
            <a:pPr algn="ctr" eaLnBrk="1" hangingPunct="1"/>
            <a:r>
              <a:rPr lang="zh-TW" altLang="en-US" sz="3200" dirty="0"/>
              <a:t>誰能使我離祂愛</a:t>
            </a:r>
            <a:r>
              <a:rPr lang="en-US" altLang="zh-TW" sz="3200" dirty="0"/>
              <a:t>! </a:t>
            </a:r>
          </a:p>
          <a:p>
            <a:pPr algn="ctr" eaLnBrk="1" hangingPunct="1"/>
            <a:r>
              <a:rPr lang="en-US" altLang="zh-TW" dirty="0"/>
              <a:t>Who from His love can sever?</a:t>
            </a:r>
          </a:p>
          <a:p>
            <a:pPr algn="ctr" eaLnBrk="1" hangingPunct="1"/>
            <a:r>
              <a:rPr lang="zh-TW" altLang="en-US" sz="3200" dirty="0"/>
              <a:t>在祂翼下，這是我的家，</a:t>
            </a:r>
          </a:p>
          <a:p>
            <a:pPr algn="ctr" eaLnBrk="1" hangingPunct="1"/>
            <a:r>
              <a:rPr lang="en-US" altLang="zh-TW" dirty="0"/>
              <a:t>Under His wings my soul shall abide,</a:t>
            </a:r>
          </a:p>
          <a:p>
            <a:pPr algn="ctr" eaLnBrk="1" hangingPunct="1"/>
            <a:r>
              <a:rPr lang="zh-TW" altLang="en-US" sz="3200" dirty="0"/>
              <a:t>我必與主永同在。</a:t>
            </a:r>
          </a:p>
          <a:p>
            <a:pPr algn="ctr" eaLnBrk="1" hangingPunct="1"/>
            <a:r>
              <a:rPr lang="en-US" altLang="zh-TW" dirty="0"/>
              <a:t>Safely abide forever.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/>
              <a:t>在祂翼下，我能躲過我憂傷，</a:t>
            </a:r>
          </a:p>
          <a:p>
            <a:pPr algn="ctr" eaLnBrk="1" hangingPunct="1"/>
            <a:r>
              <a:rPr lang="en-US" altLang="zh-TW" dirty="0"/>
              <a:t>Under His wings </a:t>
            </a:r>
            <a:r>
              <a:rPr lang="en-US" altLang="zh-TW" b="1" dirty="0"/>
              <a:t>–</a:t>
            </a:r>
            <a:r>
              <a:rPr lang="en-US" altLang="zh-TW" dirty="0"/>
              <a:t> What a refuge in sorrow!</a:t>
            </a:r>
          </a:p>
          <a:p>
            <a:pPr algn="ctr" eaLnBrk="1" hangingPunct="1"/>
            <a:r>
              <a:rPr lang="zh-TW" altLang="en-US" sz="3200" dirty="0"/>
              <a:t>我心滿足，我能在此安歇；</a:t>
            </a:r>
          </a:p>
          <a:p>
            <a:pPr algn="ctr" eaLnBrk="1" hangingPunct="1"/>
            <a:r>
              <a:rPr lang="en-US" altLang="zh-TW" dirty="0"/>
              <a:t>How the heart yearningly turns to His rest!</a:t>
            </a:r>
          </a:p>
          <a:p>
            <a:pPr algn="ctr" eaLnBrk="1" hangingPunct="1"/>
            <a:r>
              <a:rPr lang="zh-TW" altLang="en-US" sz="3200" dirty="0"/>
              <a:t>世上並無膏油可治我病創，</a:t>
            </a:r>
          </a:p>
          <a:p>
            <a:pPr algn="ctr" eaLnBrk="1" hangingPunct="1"/>
            <a:r>
              <a:rPr lang="en-US" altLang="zh-TW" dirty="0"/>
              <a:t>Often when earth has no balm for my healing,</a:t>
            </a:r>
          </a:p>
          <a:p>
            <a:pPr algn="ctr" eaLnBrk="1" hangingPunct="1"/>
            <a:r>
              <a:rPr lang="zh-TW" altLang="en-US" sz="3200" dirty="0"/>
              <a:t>在此我得祝福，我得慰藉。</a:t>
            </a:r>
          </a:p>
          <a:p>
            <a:pPr algn="ctr" eaLnBrk="1" hangingPunct="1"/>
            <a:r>
              <a:rPr lang="en-US" altLang="zh-TW" dirty="0"/>
              <a:t>There I find comfort, and there I am blest.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/>
              <a:t>在祂翼下，在祂翼下，</a:t>
            </a:r>
          </a:p>
          <a:p>
            <a:pPr algn="ctr" eaLnBrk="1" hangingPunct="1"/>
            <a:r>
              <a:rPr lang="en-US" altLang="zh-TW" dirty="0"/>
              <a:t>Under His wings, under His wings,</a:t>
            </a:r>
          </a:p>
          <a:p>
            <a:pPr algn="ctr" eaLnBrk="1" hangingPunct="1"/>
            <a:r>
              <a:rPr lang="zh-TW" altLang="en-US" sz="3200" dirty="0"/>
              <a:t>誰能使我離祂愛</a:t>
            </a:r>
            <a:r>
              <a:rPr lang="en-US" altLang="zh-TW" sz="3200" dirty="0"/>
              <a:t>! </a:t>
            </a:r>
          </a:p>
          <a:p>
            <a:pPr algn="ctr" eaLnBrk="1" hangingPunct="1"/>
            <a:r>
              <a:rPr lang="en-US" altLang="zh-TW" dirty="0"/>
              <a:t>Who from His love can sever?</a:t>
            </a:r>
          </a:p>
          <a:p>
            <a:pPr algn="ctr" eaLnBrk="1" hangingPunct="1"/>
            <a:r>
              <a:rPr lang="zh-TW" altLang="en-US" sz="3200" dirty="0"/>
              <a:t>在祂翼下，這是我的家，</a:t>
            </a:r>
          </a:p>
          <a:p>
            <a:pPr algn="ctr" eaLnBrk="1" hangingPunct="1"/>
            <a:r>
              <a:rPr lang="en-US" altLang="zh-TW" dirty="0"/>
              <a:t>Under His wings my soul shall abide,</a:t>
            </a:r>
          </a:p>
          <a:p>
            <a:pPr algn="ctr" eaLnBrk="1" hangingPunct="1"/>
            <a:r>
              <a:rPr lang="zh-TW" altLang="en-US" sz="3200" dirty="0"/>
              <a:t>我必與主永同在。</a:t>
            </a:r>
          </a:p>
          <a:p>
            <a:pPr algn="ctr" eaLnBrk="1" hangingPunct="1"/>
            <a:r>
              <a:rPr lang="en-US" altLang="zh-TW" dirty="0"/>
              <a:t>Safely abide forever.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ChangeArrowheads="1"/>
          </p:cNvSpPr>
          <p:nvPr/>
        </p:nvSpPr>
        <p:spPr bwMode="auto">
          <a:xfrm>
            <a:off x="0" y="209550"/>
            <a:ext cx="9144000" cy="4432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/>
            <a:r>
              <a:rPr lang="en-US" altLang="zh-TW" sz="2400" dirty="0">
                <a:latin typeface="Arial" charset="0"/>
                <a:ea typeface="新細明體" pitchFamily="18" charset="-120"/>
              </a:rPr>
              <a:t>H359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1/2)</a:t>
            </a:r>
          </a:p>
          <a:p>
            <a:pPr algn="ctr">
              <a:spcAft>
                <a:spcPts val="600"/>
              </a:spcAft>
            </a:pPr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/>
              <a:t>在祂翼下，何等寶貴的享受！</a:t>
            </a:r>
          </a:p>
          <a:p>
            <a:pPr algn="ctr" eaLnBrk="1" hangingPunct="1"/>
            <a:r>
              <a:rPr lang="en-US" altLang="zh-TW" dirty="0"/>
              <a:t>Under His wings – oh, what precious enjoyment!</a:t>
            </a:r>
          </a:p>
          <a:p>
            <a:pPr algn="ctr" eaLnBrk="1" hangingPunct="1"/>
            <a:r>
              <a:rPr lang="zh-TW" altLang="en-US" sz="3200" dirty="0"/>
              <a:t>一生在此，直到試煉過去；</a:t>
            </a:r>
          </a:p>
          <a:p>
            <a:pPr algn="ctr" eaLnBrk="1" hangingPunct="1"/>
            <a:r>
              <a:rPr lang="en-US" altLang="zh-TW" dirty="0"/>
              <a:t>There will I hide till life’s trials are o’er;</a:t>
            </a:r>
          </a:p>
          <a:p>
            <a:pPr algn="ctr" eaLnBrk="1" hangingPunct="1"/>
            <a:r>
              <a:rPr lang="zh-TW" altLang="en-US" sz="3200" dirty="0"/>
              <a:t>有主保護蔭庇，無何再添愁，</a:t>
            </a:r>
          </a:p>
          <a:p>
            <a:pPr algn="ctr" eaLnBrk="1" hangingPunct="1"/>
            <a:r>
              <a:rPr lang="en-US" altLang="zh-TW" dirty="0"/>
              <a:t>Sheltered, protected, no evil can harm me;</a:t>
            </a:r>
          </a:p>
          <a:p>
            <a:pPr algn="ctr" eaLnBrk="1" hangingPunct="1"/>
            <a:r>
              <a:rPr lang="zh-TW" altLang="en-US" sz="3200" dirty="0"/>
              <a:t>安息於主，我是永遠無虞。</a:t>
            </a:r>
          </a:p>
          <a:p>
            <a:pPr algn="ctr" eaLnBrk="1" hangingPunct="1"/>
            <a:r>
              <a:rPr lang="en-US" altLang="zh-TW" dirty="0"/>
              <a:t>Resting in Jesus I’m safe evermore.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ChangeArrowheads="1"/>
          </p:cNvSpPr>
          <p:nvPr/>
        </p:nvSpPr>
        <p:spPr bwMode="auto">
          <a:xfrm>
            <a:off x="0" y="198438"/>
            <a:ext cx="9144000" cy="435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37931725" indent="-37474525"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H359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3/3,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2/2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副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)</a:t>
            </a:r>
          </a:p>
          <a:p>
            <a:pPr algn="ctr"/>
            <a:endParaRPr lang="en-US" altLang="zh-TW" sz="800" dirty="0">
              <a:latin typeface="Arial" charset="0"/>
              <a:ea typeface="新細明體" pitchFamily="18" charset="-120"/>
            </a:endParaRPr>
          </a:p>
          <a:p>
            <a:pPr algn="ctr" eaLnBrk="1" hangingPunct="1"/>
            <a:r>
              <a:rPr lang="zh-TW" altLang="en-US" sz="3200" dirty="0"/>
              <a:t>在祂翼下，在祂翼下，</a:t>
            </a:r>
          </a:p>
          <a:p>
            <a:pPr algn="ctr" eaLnBrk="1" hangingPunct="1"/>
            <a:r>
              <a:rPr lang="en-US" altLang="zh-TW" dirty="0"/>
              <a:t>Under His wings, under His wings,</a:t>
            </a:r>
          </a:p>
          <a:p>
            <a:pPr algn="ctr" eaLnBrk="1" hangingPunct="1"/>
            <a:r>
              <a:rPr lang="zh-TW" altLang="en-US" sz="3200" dirty="0"/>
              <a:t>誰能使我離祂愛</a:t>
            </a:r>
            <a:r>
              <a:rPr lang="en-US" altLang="zh-TW" sz="3200" dirty="0"/>
              <a:t>! </a:t>
            </a:r>
          </a:p>
          <a:p>
            <a:pPr algn="ctr" eaLnBrk="1" hangingPunct="1"/>
            <a:r>
              <a:rPr lang="en-US" altLang="zh-TW" dirty="0"/>
              <a:t>Who from His love can sever?</a:t>
            </a:r>
          </a:p>
          <a:p>
            <a:pPr algn="ctr" eaLnBrk="1" hangingPunct="1"/>
            <a:r>
              <a:rPr lang="zh-TW" altLang="en-US" sz="3200" dirty="0"/>
              <a:t>在祂翼下，這是我的家，</a:t>
            </a:r>
          </a:p>
          <a:p>
            <a:pPr algn="ctr" eaLnBrk="1" hangingPunct="1"/>
            <a:r>
              <a:rPr lang="en-US" altLang="zh-TW" dirty="0"/>
              <a:t>Under His wings my soul shall abide,</a:t>
            </a:r>
          </a:p>
          <a:p>
            <a:pPr algn="ctr" eaLnBrk="1" hangingPunct="1"/>
            <a:r>
              <a:rPr lang="zh-TW" altLang="en-US" sz="3200" dirty="0"/>
              <a:t>我必與主永同在。</a:t>
            </a:r>
          </a:p>
          <a:p>
            <a:pPr algn="ctr" eaLnBrk="1" hangingPunct="1"/>
            <a:r>
              <a:rPr lang="en-US" altLang="zh-TW" dirty="0"/>
              <a:t>Safely abide forever.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5750</TotalTime>
  <Words>485</Words>
  <Application>Microsoft Office PowerPoint</Application>
  <PresentationFormat>On-screen Show (16:9)</PresentationFormat>
  <Paragraphs>65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6" baseType="lpstr">
      <vt:lpstr>ＭＳ Ｐゴシック</vt:lpstr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H359  在祂翼下  UNDER HIS WINGS (1/3)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H332 我寧願有耶穌 I’D RATHER HAVE JESUS</dc:title>
  <dc:subject>Hymnary 聖徒詩歌</dc:subject>
  <dc:creator>Rhea F. Miller</dc:creator>
  <cp:lastModifiedBy>Timothy Liang</cp:lastModifiedBy>
  <cp:revision>131</cp:revision>
  <dcterms:created xsi:type="dcterms:W3CDTF">2017-05-29T07:27:06Z</dcterms:created>
  <dcterms:modified xsi:type="dcterms:W3CDTF">2017-08-05T19:13:01Z</dcterms:modified>
</cp:coreProperties>
</file>